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304" r:id="rId3"/>
    <p:sldId id="309" r:id="rId4"/>
    <p:sldId id="308" r:id="rId5"/>
    <p:sldId id="307" r:id="rId6"/>
    <p:sldId id="306" r:id="rId7"/>
    <p:sldId id="305" r:id="rId8"/>
    <p:sldId id="310" r:id="rId9"/>
    <p:sldId id="311" r:id="rId10"/>
    <p:sldId id="312" r:id="rId11"/>
    <p:sldId id="313" r:id="rId12"/>
    <p:sldId id="315" r:id="rId13"/>
    <p:sldId id="314" r:id="rId14"/>
    <p:sldId id="303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69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051B2F8-2C63-4E14-8AE8-EC5673CEB415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58843-6735-4429-A40F-0E0A3EDD6C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4435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236C0-CFED-4AE5-8998-0BA61946C06C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5A264-9DCE-40AB-B69A-D8EDD946FD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035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6745" y="1381458"/>
              <a:ext cx="8776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6FD19-ADE7-4625-AB9C-139017F968C3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C7ACD-8685-4476-B7FE-999881D80F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8041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AE429-9A25-4F3F-BB0C-649EA07DCCFA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DB652-6208-434B-957A-C8A8779C40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2868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E1A9C-CA59-46F2-B3BB-ED67A5D1850A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6CEC5-B956-4FF6-AC6F-8904CFF3B4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2511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2413-7801-4FDB-8C3E-62B35C2AABD8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73472-D4A5-46E1-B352-BCF8074CB0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383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55DE4-3A99-411D-B116-AA734959C835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5B9F1-1926-404D-86C6-FD659A3D7E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606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5400">
                  <a:solidFill>
                    <a:srgbClr val="DBA455"/>
                  </a:solidFill>
                  <a:latin typeface="Wingdings" pitchFamily="2" charset="2"/>
                  <a:cs typeface="Arial" charset="0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5D3D7-B662-4291-836B-2A478BFEF5F1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1E786-5EF9-4088-9ED6-E23AFFA55E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723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A5905-A6AC-4E4F-AA00-96A5552FE035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A2753-F551-4608-9BD9-8EE3ED5473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8259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00B5-8C7B-4525-874D-393D5AA719C9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49BD4-780B-49FC-99B4-45DA3C663B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504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BA79B-D5E8-4D20-9A37-975B0A67E007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83EA0-9988-4931-A1AD-A67423F764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724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84EC69-D04A-42E6-B5CD-21A803F4F92D}" type="datetimeFigureOut">
              <a:rPr lang="ru-RU"/>
              <a:pPr>
                <a:defRPr/>
              </a:pPr>
              <a:t>18.05.2021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7F5FA0C-231D-40F5-B729-74565F42C8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69" r:id="rId7"/>
    <p:sldLayoutId id="2147483870" r:id="rId8"/>
    <p:sldLayoutId id="2147483871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hecucenter.ru/ru/announcements/genocid__pravo_na_pamyat_05_11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340768"/>
            <a:ext cx="6777318" cy="173198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/>
                <a:hlinkClick r:id="rId2"/>
              </a:rPr>
              <a:t>«Геноцид – право на память»</a:t>
            </a:r>
            <a:br>
              <a:rPr lang="ru-RU" b="1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671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4800" b="1" dirty="0"/>
              <a:t>«Γενοκτονία – δικαίωμα στη μνήμη»</a:t>
            </a:r>
            <a:endParaRPr lang="ru-RU" sz="48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773170-AF02-4295-BB7E-C58D58B5B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661248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25"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A0014E-CE30-430F-9CDA-3C8E240F6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4280"/>
            <a:ext cx="8972814" cy="672961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A12B2C9-3379-4D9D-B0A1-0FBFE9BE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5DF8123-A7ED-4FB4-BE8B-CCDD3FDE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78" y="5929312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6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DE4A1F-6407-4FEA-AED4-78F15C31A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902"/>
            <a:ext cx="8271403" cy="6203553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F6DF287-8322-4676-8B4D-49807D39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D0CC3C-1EF3-473D-A189-6216D079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131" y="556890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337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19D4FD-9326-4E3D-8D4F-B4106185F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171400"/>
            <a:ext cx="8300739" cy="622555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5DDAE0C-EE0E-42B8-80CE-02CA6F6C0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2FE05B0-94A5-4D36-8F7D-76BF67D37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36605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087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38857B-A07D-40A7-B2FA-A693F68BC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8506"/>
            <a:ext cx="7986108" cy="598958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4381780-F815-4EF5-8AD9-E734E7FC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D07A82D-BD13-44C7-9325-02E4918A6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676" y="5566057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774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3A4F57C-9A78-492D-9F0B-815816F9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47" y="1988840"/>
            <a:ext cx="6762705" cy="265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4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990F4D-9E35-4AE7-9E35-000A10D8C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1441" y="1352312"/>
            <a:ext cx="6162545" cy="4621908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0E9FC6B-673E-48F4-B016-79EB3CED5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0EA875-00C1-45D9-9274-6E65EA0B8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700" y="5929312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11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8D45CB-3503-4821-AA8C-524F6F72B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4907" y="1175247"/>
            <a:ext cx="6164659" cy="4623494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1C45068-AB27-4B13-A0CB-762C04C62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29B4FE5-07F5-453E-9E42-0A6B9233A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735786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924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A68769-B9B6-4A9B-955D-8CA6169FC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94580"/>
            <a:ext cx="7724676" cy="5793507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368461C-1E10-4A80-A590-4E6D4D23C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4E668DE-B70B-4A46-89D1-1401C8944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68" y="5570537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29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AEF9AA-2E8C-460B-9708-B8F09DA64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87783"/>
            <a:ext cx="7914101" cy="5935576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F73087D-A876-4A0C-A023-7754AEBC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890772D-F8A7-4131-80AC-0EDDFA90E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912854"/>
            <a:ext cx="1440160" cy="75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008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DF05BA-DF74-427E-BD98-0E3F7B212F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054" y="34176"/>
            <a:ext cx="8654890" cy="6491168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43CC09D-F5CC-4D79-9CCD-E85F85B13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FC96CA2-B3DA-4827-AD2C-FC2C7D86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436" y="5807794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25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7ED002-1B3D-4BC6-9E5E-A27BBD4DB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9" y="260648"/>
            <a:ext cx="8132721" cy="609954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9268E04-4937-40C6-9FF0-C65964F7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829C93F-5ACA-46D0-9AC4-004A618C2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879802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427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C2623E-CA15-4C9A-AC04-8C9695A87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81209"/>
            <a:ext cx="7628665" cy="572149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215C3C-D678-4BBD-9DB8-A6119BC4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07381E-A033-4C2D-8F1A-01796F6D5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6276791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5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310193-59E7-489E-9F1D-3C7731C17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260648"/>
            <a:ext cx="7763305" cy="582247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1D6AF2E-3EEE-4B7D-913A-53351678C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1520F2A-1441-4F14-8F34-0382E976D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81" y="5555009"/>
            <a:ext cx="1828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223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вердый переплет">
    <a:dk1>
      <a:sysClr val="windowText" lastClr="000000"/>
    </a:dk1>
    <a:lt1>
      <a:sysClr val="window" lastClr="FFFFFF"/>
    </a:lt1>
    <a:dk2>
      <a:srgbClr val="895D1D"/>
    </a:dk2>
    <a:lt2>
      <a:srgbClr val="ECE9C6"/>
    </a:lt2>
    <a:accent1>
      <a:srgbClr val="873624"/>
    </a:accent1>
    <a:accent2>
      <a:srgbClr val="D6862D"/>
    </a:accent2>
    <a:accent3>
      <a:srgbClr val="D0BE40"/>
    </a:accent3>
    <a:accent4>
      <a:srgbClr val="877F6C"/>
    </a:accent4>
    <a:accent5>
      <a:srgbClr val="972109"/>
    </a:accent5>
    <a:accent6>
      <a:srgbClr val="AEB795"/>
    </a:accent6>
    <a:hlink>
      <a:srgbClr val="CC9900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652</TotalTime>
  <Words>15</Words>
  <Application>Microsoft Office PowerPoint</Application>
  <PresentationFormat>Экран (4:3)</PresentationFormat>
  <Paragraphs>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Book Antiqua</vt:lpstr>
      <vt:lpstr>Times New Roman</vt:lpstr>
      <vt:lpstr>Wingdings</vt:lpstr>
      <vt:lpstr>Твердый переплет</vt:lpstr>
      <vt:lpstr>«Геноцид – право на память»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Bonya</dc:creator>
  <cp:lastModifiedBy>Владимир Беспалов</cp:lastModifiedBy>
  <cp:revision>35</cp:revision>
  <dcterms:created xsi:type="dcterms:W3CDTF">2015-05-10T23:04:26Z</dcterms:created>
  <dcterms:modified xsi:type="dcterms:W3CDTF">2021-05-18T11:37:51Z</dcterms:modified>
</cp:coreProperties>
</file>